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945805"/>
            <a:ext cx="10584128" cy="1331067"/>
          </a:xfrm>
          <a:prstGeom prst="rect">
            <a:avLst/>
          </a:prstGeom>
        </p:spPr>
      </p:pic>
      <p:sp>
        <p:nvSpPr>
          <p:cNvPr id="6" name="内容占位符 14"/>
          <p:cNvSpPr txBox="1"/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2024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年世界上超过三分之一的孩子近视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并介绍了近视的原因和预防近视的方法。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things far away clearly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Nearsighted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近视的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study found more than 33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around the world were nearsighted in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East Asia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the highest ratio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nearsighted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 because kids there often start studying at 2 or 3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earlier than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what the study shows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/>
              <a:t>How</a:t>
            </a:r>
            <a:r>
              <a:rPr lang="en-US" altLang="zh-CN" dirty="0"/>
              <a:t> </a:t>
            </a:r>
            <a:r>
              <a:rPr lang="en-US" altLang="zh-CN" b="1" dirty="0"/>
              <a:t>many</a:t>
            </a:r>
            <a:r>
              <a:rPr lang="en-US" altLang="zh-CN" dirty="0"/>
              <a:t> </a:t>
            </a:r>
            <a:r>
              <a:rPr lang="en-US" altLang="zh-CN" b="1" dirty="0"/>
              <a:t>children</a:t>
            </a:r>
            <a:r>
              <a:rPr lang="en-US" altLang="zh-CN" dirty="0"/>
              <a:t> </a:t>
            </a:r>
            <a:r>
              <a:rPr lang="en-US" altLang="zh-CN" b="1" dirty="0"/>
              <a:t>are</a:t>
            </a:r>
            <a:r>
              <a:rPr lang="en-US" altLang="zh-CN" dirty="0"/>
              <a:t> </a:t>
            </a:r>
            <a:r>
              <a:rPr lang="en-US" altLang="zh-CN" b="1" dirty="0"/>
              <a:t>nearsighted</a:t>
            </a:r>
            <a:r>
              <a:rPr lang="en-US" altLang="zh-CN" dirty="0"/>
              <a:t> </a:t>
            </a:r>
            <a:r>
              <a:rPr lang="en-US" altLang="zh-CN" b="1" dirty="0"/>
              <a:t>in</a:t>
            </a:r>
            <a:r>
              <a:rPr lang="en-US" altLang="zh-CN" dirty="0"/>
              <a:t> </a:t>
            </a:r>
            <a:r>
              <a:rPr lang="en-US" altLang="zh-CN" b="1" dirty="0"/>
              <a:t>the</a:t>
            </a:r>
            <a:r>
              <a:rPr lang="en-US" altLang="zh-CN" dirty="0"/>
              <a:t> </a:t>
            </a:r>
            <a:r>
              <a:rPr lang="en-US" altLang="zh-CN" b="1" dirty="0"/>
              <a:t>world</a:t>
            </a:r>
            <a:r>
              <a:rPr lang="zh-CN" altLang="zh-CN" dirty="0" smtClean="0"/>
              <a:t>？</a:t>
            </a:r>
            <a:endParaRPr lang="zh-CN" altLang="zh-CN" dirty="0"/>
          </a:p>
        </p:txBody>
      </p:sp>
      <p:pic>
        <p:nvPicPr>
          <p:cNvPr id="3" name="aw68.jpg" descr="id:21475062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35741" y="4221088"/>
            <a:ext cx="4287850" cy="1483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indent="612140"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becoming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nearsighted,kids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play outside more and spend less time on phones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for them to rest every 20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 can really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51.jpg" descr="id:214750621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26654" y="1988840"/>
            <a:ext cx="8831580" cy="1405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375126" y="129795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7490239" y="404480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 talks about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  <a:tab pos="55797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  <a:tab pos="557974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  <a:tab pos="557974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  <a:tab pos="557974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  <a:tab pos="55797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 has the highest rates of nearsighted children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  <a:tab pos="55797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Korea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Russia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927104"/>
            <a:ext cx="2783886" cy="355917"/>
          </a:xfrm>
          <a:prstGeom prst="rect">
            <a:avLst/>
          </a:prstGeom>
        </p:spPr>
      </p:pic>
      <p:sp>
        <p:nvSpPr>
          <p:cNvPr id="6" name="内容占位符 15"/>
          <p:cNvSpPr txBox="1"/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“Can you see things far away clearly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Nearsighted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近视的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people can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并通读全文可知，本文主要讲述了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年世界上超过三分之一的孩子近视，并介绍了近视的原因和预防近视的方法，主要讨论的是视力问题。故选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内容占位符 16"/>
          <p:cNvSpPr txBox="1"/>
          <p:nvPr/>
        </p:nvSpPr>
        <p:spPr bwMode="auto">
          <a:xfrm>
            <a:off x="360854" y="4603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“Japan 86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可知，日本的近视儿童比例最高。故选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71301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shows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do little to stop becoming nearsighted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the nearsighted children is growing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who play outside won’t become nearsighted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nearly half of the children around the world are nearsighted</a:t>
            </a:r>
            <a:endParaRPr lang="zh-CN" altLang="en-US"/>
          </a:p>
        </p:txBody>
      </p:sp>
      <p:sp>
        <p:nvSpPr>
          <p:cNvPr id="4" name="内容占位符 17"/>
          <p:cNvSpPr txBox="1"/>
          <p:nvPr/>
        </p:nvSpPr>
        <p:spPr bwMode="auto">
          <a:xfrm>
            <a:off x="360854" y="359489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细节理解题。根据图表中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1990 24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2024 36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2040 36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2050 39</a:t>
            </a:r>
            <a:r>
              <a:rPr lang="en-US" altLang="zh-CN" b="1" dirty="0" smtClean="0">
                <a:solidFill>
                  <a:srgbClr val="FF0000"/>
                </a:solidFill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可知，研究表明近视儿童的数量正在增长。故选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492896"/>
            <a:ext cx="11485848" cy="1022323"/>
          </a:xfrm>
          <a:prstGeom prst="rect">
            <a:avLst/>
          </a:prstGeom>
        </p:spPr>
      </p:pic>
      <p:pic>
        <p:nvPicPr>
          <p:cNvPr id="3" name="素养考向.eps" descr="id:21474882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636912"/>
            <a:ext cx="1542415" cy="3016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55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应该认识到保护眼睛的重要性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养成健康的生活习惯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从而更好地生活与学习。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1506</Words>
  <Application>WPS 演示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3F2C27359E2040C489BF37B5B833024D_12</vt:lpwstr>
  </property>
</Properties>
</file>